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4630400" cy="8229600"/>
  <p:notesSz cx="8229600" cy="14630400"/>
  <p:embeddedFontLst>
    <p:embeddedFont>
      <p:font typeface="Open Sans" panose="020B0606030504020204" pitchFamily="3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24" autoAdjust="0"/>
  </p:normalViewPr>
  <p:slideViewPr>
    <p:cSldViewPr snapToGrid="0" snapToObjects="1">
      <p:cViewPr varScale="1">
        <p:scale>
          <a:sx n="63" d="100"/>
          <a:sy n="63" d="100"/>
        </p:scale>
        <p:origin x="9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2748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709E8-265D-6791-BEF0-16AFC145B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3FB50D-F0FE-1B6D-840C-5B11DCA08B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72B36A-4343-DE26-9CB1-689A4BC3F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3FFFB-6D9B-D47D-0D80-0904A0D6F9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11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A8371-BDCE-3C7D-B795-C1D06694C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52C37-652E-47E6-A143-BA8F6C655E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E4045B-4887-5450-9903-017C4DA0C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1B4A7-8B4D-B326-73DB-9E2C139E7E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95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E0C25-82B4-1362-D468-4E27C43F9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3F3EF6-F479-73FB-B824-3BC473CB6A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09C5E1-2F3B-F4E3-2F51-4BFC6241B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FD57C-95B3-0CD4-61C9-3FD2582D5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62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E9DFB-8C1F-C879-C217-6E52900AE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13E2F-AF75-FB77-B116-3B03D95233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C50ACB-521F-A3BF-23A4-8F8B2D80C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5BC56-94F3-1977-96D8-43EFE32222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87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B9ADE-F1B0-34A1-6968-945B5081E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B2D7E8-3F68-1375-7D95-7DE48679E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111041-9486-4D52-65AC-90D099997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A3A22-C7D1-984F-D1A8-CA97E6054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41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188F2-7519-F24B-1FBC-37EAC4D5A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CBD3E7-106F-1A44-D7DB-20436CB321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962AE5-C7F4-2CD6-1F58-BD177FAC0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8080A-80AF-721F-41A6-03A7E03B37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5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A5EE9-0763-7C47-9B73-DD88E56CE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FE55D-731C-A569-147D-1437626CC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647DC-7339-5A6C-265E-7E40A9342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FDDF-125F-42F3-8F6C-076CB623AF12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70EDB-2F35-1E45-6C8A-E638F5867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5E51C-98DA-D86E-2130-10441E39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D141-0F7B-4528-A17E-547FACB01E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6661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50CC-C385-7C8E-6E9C-DE668920A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EA9AC-80BD-80E8-8E16-ECA58B11FD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C5637-5306-683F-F6D4-E80F87F84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FDDF-125F-42F3-8F6C-076CB623AF12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EEA4D-2614-D3D1-B787-8A8CC824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2FB81-12DC-C037-AB42-B3BBB237F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D141-0F7B-4528-A17E-547FACB01E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9737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465C0E-8FBA-7FDD-AEF4-CD50402E92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C37C46-7755-0367-5DAB-D2D52EE00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1B797-55BC-2DB3-DF7C-C9BFF0FD1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FDDF-125F-42F3-8F6C-076CB623AF12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AC587-0B0B-4081-121B-7E37C83F9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F72B4-4C88-B9C3-C65D-B6858319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D141-0F7B-4528-A17E-547FACB01E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72080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10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004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372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443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6142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072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076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34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C11D-D7C8-27EB-5EC7-1AB0D63D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A8942-CA0A-EA7D-8EC8-68129828A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2E9F6-C82E-BE7D-7BB6-77BC0247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FDDF-125F-42F3-8F6C-076CB623AF12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8FE52-EF33-306C-F105-531590543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AEC6B-3CEA-75CB-C831-7B8DBCB3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D141-0F7B-4528-A17E-547FACB01E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64536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524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4071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2031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4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F82B6-86BD-6B6A-6B65-4A6599E9B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BE8D4-5FB7-8651-D528-BC0AE5DDD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F65AE-1B4C-9687-D292-2BE71DEF7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FDDF-125F-42F3-8F6C-076CB623AF12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D7856-1AEF-C44E-519F-77C90D71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C3727-3F49-5694-EDAE-CF14CFB7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D141-0F7B-4528-A17E-547FACB01E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2298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F875B-14F5-82E9-7C6C-E451E468B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C469B-2154-EF9B-FBD1-4208098F2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725FA-4561-D208-A478-6CF3A1BF9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36E8A-B908-FC28-E924-CBB107E02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FDDF-125F-42F3-8F6C-076CB623AF12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50543-1F18-19AD-B86E-FB311D17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E48D6-5359-FBDE-DEB5-26677335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D141-0F7B-4528-A17E-547FACB01E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27665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3EF41-ECF8-1F0C-6404-8B7A9F8D1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7D307-96CE-4C29-C02E-4FF612BAA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10D1C-0C59-AF1A-94BA-647810213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FC490-EF4E-D26E-2D9C-F709ECA07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BB77E4-A054-F42A-8342-707033B6F0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7E293F-B480-2666-D3D8-533862DEC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FDDF-125F-42F3-8F6C-076CB623AF12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B66FA6-D49B-3CAE-6DA7-FD197D64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FDBD14-98E6-7C1A-0C18-B6199ED4D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D141-0F7B-4528-A17E-547FACB01E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49865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1DE9-99FD-EECE-B606-D48AC4C5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91B4D1-53D2-63A3-C798-98F2E2ED8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FDDF-125F-42F3-8F6C-076CB623AF12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BB18B-89BE-BE61-0760-C26F9CC06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31C9A-335C-BCB1-40C0-48C6C7022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D141-0F7B-4528-A17E-547FACB01E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00063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63408A-0022-E14C-C698-E73BC5DE1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FDDF-125F-42F3-8F6C-076CB623AF12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2B078-1714-084B-805E-4778C633F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9C03D-390A-3F6C-A975-11ED46614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D141-0F7B-4528-A17E-547FACB01E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313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E925-FDB7-D6D0-129D-A8BF925C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4DCD-B836-073A-43D7-AB3030B3F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D89946-C64E-82D5-A45E-1D5A12EE8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049DC-1184-7E1B-0F41-156C45A7D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FDDF-125F-42F3-8F6C-076CB623AF12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967CD-90FE-6CA2-72EE-9EE47EA15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376BB7-C206-B2DF-5400-B801E7BB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D141-0F7B-4528-A17E-547FACB01E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69793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B26ED-BE9A-1CEB-43F1-35AF5C8B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CFBA00-3E06-28A7-670D-3F0A0D5B43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E1704-B4CC-A152-156E-4B4AF7063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C6D65-47F3-8657-2C20-4E6FE2867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FFDDF-125F-42F3-8F6C-076CB623AF12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8A725-AA69-ADE4-5986-50E636783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96520-345A-D22A-78ED-9CCFAD86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D141-0F7B-4528-A17E-547FACB01E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4774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2349EE-D292-4573-62CF-E87CB975B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73170-15D1-72D3-F769-A11DBFD91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FF137-44EF-1BF4-8F1D-2B95EF42CB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BFFDDF-125F-42F3-8F6C-076CB623AF12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5E8FB-897D-134E-DE71-FA66D37D5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51194-404C-10CB-6139-72ADDAC21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0DD141-0F7B-4528-A17E-547FACB01E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42793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Hospital Management System: Architecture and Features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146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78" y="2702242"/>
            <a:ext cx="6035635" cy="553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Future Improvements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20078" y="3610213"/>
            <a:ext cx="6562249" cy="584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4600" dirty="0"/>
          </a:p>
        </p:txBody>
      </p:sp>
      <p:sp>
        <p:nvSpPr>
          <p:cNvPr id="5" name="Text 2"/>
          <p:cNvSpPr/>
          <p:nvPr/>
        </p:nvSpPr>
        <p:spPr>
          <a:xfrm>
            <a:off x="1935123" y="4416266"/>
            <a:ext cx="3932039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Dynamic Memory Allocation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0078" y="4799290"/>
            <a:ext cx="6562249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Replace fixed-size arrays with dynamic memory allocation to handle an unlimited number of doctors, facilities, and beds.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448074" y="3610213"/>
            <a:ext cx="6562249" cy="584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4600" dirty="0"/>
          </a:p>
        </p:txBody>
      </p:sp>
      <p:sp>
        <p:nvSpPr>
          <p:cNvPr id="8" name="Text 5"/>
          <p:cNvSpPr/>
          <p:nvPr/>
        </p:nvSpPr>
        <p:spPr>
          <a:xfrm>
            <a:off x="9180671" y="4416266"/>
            <a:ext cx="3096935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Concurrency Handling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448074" y="4799290"/>
            <a:ext cx="6562249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mechanisms to handle concurrent modifications and ensure data consistency.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20078" y="5986105"/>
            <a:ext cx="6562249" cy="584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4600" dirty="0"/>
          </a:p>
        </p:txBody>
      </p:sp>
      <p:sp>
        <p:nvSpPr>
          <p:cNvPr id="11" name="Text 8"/>
          <p:cNvSpPr/>
          <p:nvPr/>
        </p:nvSpPr>
        <p:spPr>
          <a:xfrm>
            <a:off x="2793802" y="6792158"/>
            <a:ext cx="2214682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Interface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20078" y="7175183"/>
            <a:ext cx="6562249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 user-friendly graphical interface for ease of use and intuitive navigation.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448074" y="5986105"/>
            <a:ext cx="6562249" cy="584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4600" dirty="0"/>
          </a:p>
        </p:txBody>
      </p:sp>
      <p:sp>
        <p:nvSpPr>
          <p:cNvPr id="14" name="Text 11"/>
          <p:cNvSpPr/>
          <p:nvPr/>
        </p:nvSpPr>
        <p:spPr>
          <a:xfrm>
            <a:off x="9523928" y="6792158"/>
            <a:ext cx="2410420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Persistence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448074" y="7175183"/>
            <a:ext cx="6562249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a database or file system to store data persistently and ensure data is retained between sessions.</a:t>
            </a:r>
            <a:endParaRPr lang="en-US" sz="13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00920"/>
            <a:ext cx="6244709" cy="2460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3167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599521" y="3476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99521" y="44124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A35C01-7338-555B-5EA0-C3A0ACD2CFF9}"/>
              </a:ext>
            </a:extLst>
          </p:cNvPr>
          <p:cNvSpPr txBox="1"/>
          <p:nvPr/>
        </p:nvSpPr>
        <p:spPr>
          <a:xfrm>
            <a:off x="793790" y="480060"/>
            <a:ext cx="7538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Login Menu</a:t>
            </a:r>
            <a:endParaRPr lang="en-GB" sz="66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88644"/>
            <a:ext cx="6244709" cy="26853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4291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599521" y="3476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99521" y="44124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CFFBA-7BF9-E906-D2FA-5BDE8556AE9D}"/>
              </a:ext>
            </a:extLst>
          </p:cNvPr>
          <p:cNvSpPr txBox="1"/>
          <p:nvPr/>
        </p:nvSpPr>
        <p:spPr>
          <a:xfrm>
            <a:off x="793790" y="480060"/>
            <a:ext cx="7538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Main Menu</a:t>
            </a:r>
            <a:endParaRPr lang="en-GB" sz="66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C647B-E370-1763-CD14-F11033980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846B45A-6DBC-FF75-31D0-61F60E79E368}"/>
              </a:ext>
            </a:extLst>
          </p:cNvPr>
          <p:cNvSpPr/>
          <p:nvPr/>
        </p:nvSpPr>
        <p:spPr>
          <a:xfrm>
            <a:off x="793790" y="54291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70B8B3D-DC50-FEFF-F6E2-D72E248CD581}"/>
              </a:ext>
            </a:extLst>
          </p:cNvPr>
          <p:cNvSpPr/>
          <p:nvPr/>
        </p:nvSpPr>
        <p:spPr>
          <a:xfrm>
            <a:off x="7599521" y="3476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005493E-A4C5-D90D-4DF6-C901EA4B1159}"/>
              </a:ext>
            </a:extLst>
          </p:cNvPr>
          <p:cNvSpPr/>
          <p:nvPr/>
        </p:nvSpPr>
        <p:spPr>
          <a:xfrm>
            <a:off x="7599521" y="44124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FEC14-62E2-EDE3-E47A-04B9AF1CC33D}"/>
              </a:ext>
            </a:extLst>
          </p:cNvPr>
          <p:cNvSpPr txBox="1"/>
          <p:nvPr/>
        </p:nvSpPr>
        <p:spPr>
          <a:xfrm>
            <a:off x="793790" y="480060"/>
            <a:ext cx="7538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View Doctors</a:t>
            </a:r>
            <a:endParaRPr lang="en-GB" sz="6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B808B2-F26C-FA52-8A69-B7017673F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42" y="3350421"/>
            <a:ext cx="6641679" cy="24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01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25DAA-63F5-4C54-DBCB-180533EA6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140ABD8-4CB5-3D55-3AE7-AC65C2D6EB21}"/>
              </a:ext>
            </a:extLst>
          </p:cNvPr>
          <p:cNvSpPr/>
          <p:nvPr/>
        </p:nvSpPr>
        <p:spPr>
          <a:xfrm>
            <a:off x="793790" y="54291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AE03CE9-6E6D-B6F4-0589-7B332A815C66}"/>
              </a:ext>
            </a:extLst>
          </p:cNvPr>
          <p:cNvSpPr/>
          <p:nvPr/>
        </p:nvSpPr>
        <p:spPr>
          <a:xfrm>
            <a:off x="7599521" y="3476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374E0A7-87A5-047C-617A-CEC17D779954}"/>
              </a:ext>
            </a:extLst>
          </p:cNvPr>
          <p:cNvSpPr/>
          <p:nvPr/>
        </p:nvSpPr>
        <p:spPr>
          <a:xfrm>
            <a:off x="7599521" y="44124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BCAAC-5C26-516B-984D-EE639B544514}"/>
              </a:ext>
            </a:extLst>
          </p:cNvPr>
          <p:cNvSpPr txBox="1"/>
          <p:nvPr/>
        </p:nvSpPr>
        <p:spPr>
          <a:xfrm>
            <a:off x="793790" y="480060"/>
            <a:ext cx="7538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Doctor Menu</a:t>
            </a:r>
            <a:endParaRPr lang="en-GB" sz="6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CD5684-5103-DEFC-AA30-90711B179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52693"/>
            <a:ext cx="8756025" cy="278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73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8EBF8-7C31-3240-89D5-4CC1238B7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9C3C0DC-D50B-929F-2AAA-EDA904EDBBA5}"/>
              </a:ext>
            </a:extLst>
          </p:cNvPr>
          <p:cNvSpPr/>
          <p:nvPr/>
        </p:nvSpPr>
        <p:spPr>
          <a:xfrm>
            <a:off x="793790" y="54291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02D41D5-1A16-4EC2-02B9-4B9AD8D896E1}"/>
              </a:ext>
            </a:extLst>
          </p:cNvPr>
          <p:cNvSpPr/>
          <p:nvPr/>
        </p:nvSpPr>
        <p:spPr>
          <a:xfrm>
            <a:off x="7599521" y="3476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3B5BE9E-33AA-549C-9A40-47D12D74550D}"/>
              </a:ext>
            </a:extLst>
          </p:cNvPr>
          <p:cNvSpPr/>
          <p:nvPr/>
        </p:nvSpPr>
        <p:spPr>
          <a:xfrm>
            <a:off x="7599521" y="44124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D2CCE-A134-2FF5-DE44-75382ACEE423}"/>
              </a:ext>
            </a:extLst>
          </p:cNvPr>
          <p:cNvSpPr txBox="1"/>
          <p:nvPr/>
        </p:nvSpPr>
        <p:spPr>
          <a:xfrm>
            <a:off x="793790" y="480060"/>
            <a:ext cx="7538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Receptionist Menu</a:t>
            </a:r>
            <a:endParaRPr lang="en-GB" sz="6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CB3D2-27BA-6E3A-90DB-B8F68FD26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95481"/>
            <a:ext cx="8657653" cy="289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13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FF48-813A-96FC-8E21-013F5E571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64DE1CC-FEEA-84A3-6ACD-123A6AAEA882}"/>
              </a:ext>
            </a:extLst>
          </p:cNvPr>
          <p:cNvSpPr/>
          <p:nvPr/>
        </p:nvSpPr>
        <p:spPr>
          <a:xfrm>
            <a:off x="793790" y="54291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EFDE64F-74D3-64AD-A81D-8B076CA041F2}"/>
              </a:ext>
            </a:extLst>
          </p:cNvPr>
          <p:cNvSpPr/>
          <p:nvPr/>
        </p:nvSpPr>
        <p:spPr>
          <a:xfrm>
            <a:off x="7599521" y="3476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3420881-481F-CC25-E497-79FA41ADDCE6}"/>
              </a:ext>
            </a:extLst>
          </p:cNvPr>
          <p:cNvSpPr/>
          <p:nvPr/>
        </p:nvSpPr>
        <p:spPr>
          <a:xfrm>
            <a:off x="7599521" y="44124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D1E434-EA8E-81BB-F13D-DB85B46F543B}"/>
              </a:ext>
            </a:extLst>
          </p:cNvPr>
          <p:cNvSpPr txBox="1"/>
          <p:nvPr/>
        </p:nvSpPr>
        <p:spPr>
          <a:xfrm>
            <a:off x="793790" y="480060"/>
            <a:ext cx="7538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Patient Menu</a:t>
            </a:r>
            <a:endParaRPr lang="en-GB" sz="6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C3084D-46D5-5562-5D0D-467978EA2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9740"/>
            <a:ext cx="7227945" cy="41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9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BE43A-E518-8EA7-A7A5-1E678B47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E9F3888-C3C4-845A-152A-0B841472F982}"/>
              </a:ext>
            </a:extLst>
          </p:cNvPr>
          <p:cNvSpPr/>
          <p:nvPr/>
        </p:nvSpPr>
        <p:spPr>
          <a:xfrm>
            <a:off x="793790" y="54291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22D76B0-15BD-0E02-AEE5-936421FA2084}"/>
              </a:ext>
            </a:extLst>
          </p:cNvPr>
          <p:cNvSpPr/>
          <p:nvPr/>
        </p:nvSpPr>
        <p:spPr>
          <a:xfrm>
            <a:off x="7599521" y="3476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C7D4D39-EC39-A4AA-25EA-9154EC390B1E}"/>
              </a:ext>
            </a:extLst>
          </p:cNvPr>
          <p:cNvSpPr/>
          <p:nvPr/>
        </p:nvSpPr>
        <p:spPr>
          <a:xfrm>
            <a:off x="7599521" y="44124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AC707-06CF-0728-5B1C-2009462EC227}"/>
              </a:ext>
            </a:extLst>
          </p:cNvPr>
          <p:cNvSpPr txBox="1"/>
          <p:nvPr/>
        </p:nvSpPr>
        <p:spPr>
          <a:xfrm>
            <a:off x="793790" y="480060"/>
            <a:ext cx="7538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Ward Connections</a:t>
            </a:r>
            <a:endParaRPr lang="en-GB" sz="6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2300CD-18AB-33DD-004A-E5D0F1237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4905"/>
            <a:ext cx="8384800" cy="28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66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FF7AA-673E-E1AB-0196-42A2CAD25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50A2199-2CB0-8DA8-FB80-73095DAF1CE4}"/>
              </a:ext>
            </a:extLst>
          </p:cNvPr>
          <p:cNvSpPr/>
          <p:nvPr/>
        </p:nvSpPr>
        <p:spPr>
          <a:xfrm>
            <a:off x="793790" y="54291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A18FE98-0FF3-92EB-3E9D-9C21CE218623}"/>
              </a:ext>
            </a:extLst>
          </p:cNvPr>
          <p:cNvSpPr/>
          <p:nvPr/>
        </p:nvSpPr>
        <p:spPr>
          <a:xfrm>
            <a:off x="7599521" y="3476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C055991-1469-915C-EB70-9EF1CD0CEABE}"/>
              </a:ext>
            </a:extLst>
          </p:cNvPr>
          <p:cNvSpPr/>
          <p:nvPr/>
        </p:nvSpPr>
        <p:spPr>
          <a:xfrm>
            <a:off x="7599521" y="44124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70BB8-DEBB-D96D-4529-DA3E4A255A24}"/>
              </a:ext>
            </a:extLst>
          </p:cNvPr>
          <p:cNvSpPr txBox="1"/>
          <p:nvPr/>
        </p:nvSpPr>
        <p:spPr>
          <a:xfrm>
            <a:off x="793790" y="480060"/>
            <a:ext cx="7538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Ward Connections</a:t>
            </a:r>
            <a:endParaRPr lang="en-GB" sz="6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DB58E2-E0BF-D5DE-D2C6-25ED714FC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4905"/>
            <a:ext cx="8384800" cy="28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76202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Patient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7299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Dynamic Patient List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utilizes a linked list to manage patient data, enabling efficient addition, deletion, and searching of records.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Patient Class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</a:t>
            </a: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Patient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class represents a single patient and includes attributes like ID, name, age, disease, phone number, assigned doctor, and bed number. Each </a:t>
            </a: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Patient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object acts as a node in the linked list.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07669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Hospital Facility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9613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Graph Representation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hospital layout is modeled as a weighted graph, where facilities are nodes and distances between them are edges.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37016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HospitalGraph Class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</a:t>
            </a: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HospitalGraph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class stores facilities and their connections using an adjacency matrix. It provides functionalities to calculate shortest paths using Dijkstra's algorithm.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1135"/>
            <a:ext cx="6361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Bed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522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417439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Bed Allocation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3255645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boolean array effectively tracks the availability of beds, ensuring patients are assigned to unoccupied ones.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76522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5309116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Bed Status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3255645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allows for the release of beds upon patient discharge, ensuring their availability for new admissions.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5212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1417439" y="5552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Hospital Class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6042541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</a:t>
            </a: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Hospital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class manages bed availability, patient assignments, and other key functionalities within the hospital.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89905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Emergency Management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0617" y="2959179"/>
            <a:ext cx="14739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Priority Queue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uses a min-heap to prioritize emergency patients based on severity.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5968" y="4469249"/>
            <a:ext cx="2366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34114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Emergency Priority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Receptionists can assign an emergency priority level to patients, with lower numbers indicating higher urgency.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5373" y="6195774"/>
            <a:ext cx="2377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36081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Emergency Patients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min-heap ensures that patients with the highest priority (lowest number) are attended to first.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187" y="782241"/>
            <a:ext cx="7264718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Doctor Management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187" y="1804630"/>
            <a:ext cx="552688" cy="5526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0187" y="2578298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Doctor Class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60187" y="3056334"/>
            <a:ext cx="3632359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</a:t>
            </a:r>
            <a:r>
              <a:rPr lang="en-US" sz="17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Doctor</a:t>
            </a: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class stores information about each doctor, including ID, name, age, and phone number.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135" y="1804630"/>
            <a:ext cx="552688" cy="5526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4135" y="2578298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Doctor Details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24135" y="3056334"/>
            <a:ext cx="36324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allows the addition or update of doctor details and provides functionalities to display registered doctors.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187" y="5134451"/>
            <a:ext cx="552688" cy="5526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0187" y="5908119"/>
            <a:ext cx="3587710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Doctor Assignments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60187" y="6386155"/>
            <a:ext cx="3632359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Patients are assigned to doctors, and doctors can view their assigned patients.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089" y="1367314"/>
            <a:ext cx="7682865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Role-Based Access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5089" y="2312194"/>
            <a:ext cx="3754755" cy="2172891"/>
          </a:xfrm>
          <a:prstGeom prst="roundRect">
            <a:avLst>
              <a:gd name="adj" fmla="val 394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927021" y="2524125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Owner Menu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7021" y="2965847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access to functions for managing doctors, viewing patient details, and checking bed availability.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4156" y="2312194"/>
            <a:ext cx="3754755" cy="2172891"/>
          </a:xfrm>
          <a:prstGeom prst="roundRect">
            <a:avLst>
              <a:gd name="adj" fmla="val 394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4886087" y="2524125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Doctor Menu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86087" y="2965847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doctors to view their patients, search for patients by ID or name, and manage other doctor-specific functions.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5089" y="4689396"/>
            <a:ext cx="3754755" cy="2172891"/>
          </a:xfrm>
          <a:prstGeom prst="roundRect">
            <a:avLst>
              <a:gd name="adj" fmla="val 394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927021" y="4901327"/>
            <a:ext cx="300835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Receptionist Menu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7021" y="5343049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Offers functionalities for adding new patients, assigning emergency priority, and viewing emergency patients.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674156" y="4689396"/>
            <a:ext cx="3754755" cy="2172891"/>
          </a:xfrm>
          <a:prstGeom prst="roundRect">
            <a:avLst>
              <a:gd name="adj" fmla="val 394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4886087" y="4901327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Patient Menu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886087" y="5343049"/>
            <a:ext cx="333089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Allows patients to access their details by entering their ID.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354" y="612458"/>
            <a:ext cx="7138154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System Advantages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54" y="1640562"/>
            <a:ext cx="1111448" cy="19921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09178" y="1862852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Modularity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09178" y="2343507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use of separate classes like </a:t>
            </a: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Patient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Doctor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HospitalGraph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</a:t>
            </a: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Hospital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promotes modularity and code reusability.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354" y="3632716"/>
            <a:ext cx="1111448" cy="19921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09178" y="3855006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Scalability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709178" y="4335661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can be easily extended to handle larger hospitals due to its efficient use of data structures like linked lists, graphs, and heaps.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354" y="5624870"/>
            <a:ext cx="1111448" cy="19921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09178" y="5847159"/>
            <a:ext cx="3576399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Real-World Modeling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09178" y="6327815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accurately reflects key aspects of hospital management, including patient tracking, bed allocation, and emergency prioritization.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472"/>
            <a:ext cx="6999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System Limitations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77879"/>
            <a:ext cx="2173724" cy="1669852"/>
          </a:xfrm>
          <a:prstGeom prst="roundRect">
            <a:avLst>
              <a:gd name="adj" fmla="val 57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1028224" y="2686050"/>
            <a:ext cx="14739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304693"/>
            <a:ext cx="33447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Hard-Coded Limits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795111"/>
            <a:ext cx="104154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currently has hard-coded limits on the number of doctors (4), facilities (5), and beds (20).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793790" y="3861078"/>
            <a:ext cx="4347567" cy="1669852"/>
          </a:xfrm>
          <a:prstGeom prst="roundRect">
            <a:avLst>
              <a:gd name="adj" fmla="val 57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1028224" y="4469249"/>
            <a:ext cx="2366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Concurrency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does not handle concurrent modifications, which could lead to inconsistencies in a real-world scenario with multiple users.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515689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11"/>
          <p:cNvSpPr/>
          <p:nvPr/>
        </p:nvSpPr>
        <p:spPr>
          <a:xfrm>
            <a:off x="793790" y="5644277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1028224" y="6252448"/>
            <a:ext cx="2377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8710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Input Validation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36150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 validation could be improved to handle invalid inputs more gracefully and ensure data integrity.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642</Words>
  <Application>Microsoft Office PowerPoint</Application>
  <PresentationFormat>Custom</PresentationFormat>
  <Paragraphs>100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 Display</vt:lpstr>
      <vt:lpstr>Arial</vt:lpstr>
      <vt:lpstr>Unbounded Bold</vt:lpstr>
      <vt:lpstr>Aptos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HASEEB AWAN</cp:lastModifiedBy>
  <cp:revision>2</cp:revision>
  <dcterms:created xsi:type="dcterms:W3CDTF">2025-01-07T11:40:27Z</dcterms:created>
  <dcterms:modified xsi:type="dcterms:W3CDTF">2025-01-07T11:48:16Z</dcterms:modified>
</cp:coreProperties>
</file>